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141" d="100"/>
          <a:sy n="141" d="100"/>
        </p:scale>
        <p:origin x="7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81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Павел М. Бобрук</cp:lastModifiedBy>
  <cp:revision>483</cp:revision>
  <dcterms:created xsi:type="dcterms:W3CDTF">2024-07-24T10:48:12Z</dcterms:created>
  <dcterms:modified xsi:type="dcterms:W3CDTF">2026-08-10T14:12:50Z</dcterms:modified>
</cp:coreProperties>
</file>